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11daf2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11daf2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0aed4a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0aed4a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109e685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109e68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109e685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109e685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3255" l="0" r="0" t="7322"/>
          <a:stretch/>
        </p:blipFill>
        <p:spPr>
          <a:xfrm flipH="1">
            <a:off x="5181200" y="1645500"/>
            <a:ext cx="3634225" cy="197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ScanApp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638850" y="40563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 Kumar Saini (MT23057)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Manish Kumar (MT23044)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Problem Statement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Activity 1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Activity 2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Server Side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Future Scope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4640825" y="7430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This project aims to develop a mobile application that captures images using a smartphone's camera, sends them to a custom-designed API on a server, and receives processed images and display back to user.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14875" y="3969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4606925" y="396950"/>
            <a:ext cx="4042200" cy="46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-&gt; Activity 1 is our flash screen.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-&gt; In this Activity we have displayed a welcome page for the </a:t>
            </a:r>
            <a:r>
              <a:rPr b="1" lang="en">
                <a:solidFill>
                  <a:schemeClr val="dk2"/>
                </a:solidFill>
              </a:rPr>
              <a:t>user which shows our App name.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-&gt; For functioning of our Activity and task we have required several permissions.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*The application requests camera access (android.permission.CAMERA) to enable capturing photos directly through the device's camera.</a:t>
            </a:r>
            <a:endParaRPr b="1" sz="1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*Internet access (android.permission.INTERNET) is required to facilitate network communications for sending images to and receiving data from the server.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-&gt; </a:t>
            </a:r>
            <a:r>
              <a:rPr b="1" lang="en">
                <a:solidFill>
                  <a:schemeClr val="dk2"/>
                </a:solidFill>
              </a:rPr>
              <a:t>We have declared in the manifest the use of the device’s camera hardware (android.hardware.camera).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3288"/>
          <a:stretch/>
        </p:blipFill>
        <p:spPr>
          <a:xfrm>
            <a:off x="838150" y="1338150"/>
            <a:ext cx="1675601" cy="334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</a:t>
            </a:r>
            <a:endParaRPr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 this Activity 2 we have provided a </a:t>
            </a:r>
            <a:r>
              <a:rPr b="1" lang="en">
                <a:solidFill>
                  <a:srgbClr val="000000"/>
                </a:solidFill>
              </a:rPr>
              <a:t>choice</a:t>
            </a:r>
            <a:r>
              <a:rPr b="1" lang="en">
                <a:solidFill>
                  <a:srgbClr val="000000"/>
                </a:solidFill>
              </a:rPr>
              <a:t> to the user , to </a:t>
            </a:r>
            <a:r>
              <a:rPr b="1" lang="en">
                <a:solidFill>
                  <a:srgbClr val="000000"/>
                </a:solidFill>
              </a:rPr>
              <a:t>select or click an image for processing on the basis of his requirement by providing a button for each choice that will lead to next activity as per requiremen</a:t>
            </a:r>
            <a:r>
              <a:rPr lang="en">
                <a:solidFill>
                  <a:srgbClr val="000000"/>
                </a:solidFill>
              </a:rPr>
              <a:t>t.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25" y="2075825"/>
            <a:ext cx="1246775" cy="270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14875" y="3969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 &amp; 4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0" name="Google Shape;170;p22"/>
          <p:cNvSpPr txBox="1"/>
          <p:nvPr>
            <p:ph idx="2" type="body"/>
          </p:nvPr>
        </p:nvSpPr>
        <p:spPr>
          <a:xfrm>
            <a:off x="4606925" y="396950"/>
            <a:ext cx="4042200" cy="46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33333"/>
                </a:solidFill>
              </a:rPr>
              <a:t>Activity Layout:</a:t>
            </a:r>
            <a:r>
              <a:rPr b="1" lang="en">
                <a:solidFill>
                  <a:srgbClr val="333333"/>
                </a:solidFill>
              </a:rPr>
              <a:t> </a:t>
            </a:r>
            <a:r>
              <a:rPr b="1" lang="en" sz="1200">
                <a:solidFill>
                  <a:srgbClr val="333333"/>
                </a:solidFill>
              </a:rPr>
              <a:t>We sets up two `ImageView` components (`imgView` for the original image and `img_after_process` for the processed image).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33333"/>
                </a:solidFill>
              </a:rPr>
              <a:t>Image Selection and Capture:</a:t>
            </a:r>
            <a:r>
              <a:rPr b="1" lang="en">
                <a:solidFill>
                  <a:srgbClr val="333333"/>
                </a:solidFill>
              </a:rPr>
              <a:t> </a:t>
            </a:r>
            <a:r>
              <a:rPr b="1" lang="en" sz="1200">
                <a:solidFill>
                  <a:srgbClr val="333333"/>
                </a:solidFill>
              </a:rPr>
              <a:t>Implements functionality to either pick an image from the device's storage or capture an image using the device's camera.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33333"/>
                </a:solidFill>
              </a:rPr>
              <a:t>Image Processing:</a:t>
            </a:r>
            <a:r>
              <a:rPr b="1" lang="en" sz="1100">
                <a:solidFill>
                  <a:srgbClr val="333333"/>
                </a:solidFill>
              </a:rPr>
              <a:t> </a:t>
            </a:r>
            <a:r>
              <a:rPr b="1" lang="en" sz="1200">
                <a:solidFill>
                  <a:srgbClr val="333333"/>
                </a:solidFill>
              </a:rPr>
              <a:t>Converts the selected or captured image into a byte array and sends it to a server-side API (configured through Retrofit) for processing.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33333"/>
                </a:solidFill>
              </a:rPr>
              <a:t>Async Tasks with Coroutines:</a:t>
            </a:r>
            <a:r>
              <a:rPr b="1" lang="en" sz="1200">
                <a:solidFill>
                  <a:srgbClr val="333333"/>
                </a:solidFill>
              </a:rPr>
              <a:t>Uses Kotlin coroutines (`GlobalScope.launch(Dispatchers.IO)`) for performing network operations asynchronously to avoid blocking the UI thread.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333333"/>
                </a:solidFill>
              </a:rPr>
              <a:t>API Communication:</a:t>
            </a:r>
            <a:r>
              <a:rPr b="1" lang="en" sz="1200">
                <a:solidFill>
                  <a:srgbClr val="333333"/>
                </a:solidFill>
              </a:rPr>
              <a:t>Utilizes Retrofit for making HTTP requests. The code defines an interface (`ApiService`) presumably elsewhere in the project that handles image processing API calls.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00" y="1538975"/>
            <a:ext cx="1366675" cy="29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4606925" y="396950"/>
            <a:ext cx="4042200" cy="46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</a:rPr>
              <a:t> </a:t>
            </a:r>
            <a:r>
              <a:rPr b="1" lang="en" u="sng">
                <a:solidFill>
                  <a:srgbClr val="333333"/>
                </a:solidFill>
              </a:rPr>
              <a:t>Base64 Image Encoding:</a:t>
            </a:r>
            <a:r>
              <a:rPr b="1" lang="en" sz="1200">
                <a:solidFill>
                  <a:srgbClr val="333333"/>
                </a:solidFill>
              </a:rPr>
              <a:t>Han</a:t>
            </a:r>
            <a:r>
              <a:rPr b="1" lang="en" sz="1200">
                <a:solidFill>
                  <a:srgbClr val="333333"/>
                </a:solidFill>
              </a:rPr>
              <a:t>d</a:t>
            </a:r>
            <a:r>
              <a:rPr b="1" lang="en" sz="1200">
                <a:solidFill>
                  <a:srgbClr val="333333"/>
                </a:solidFill>
              </a:rPr>
              <a:t>les the processed image by decoding a Base64 encoded string received from the server and displays it in the `img_after_process` ImageView.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33333"/>
                </a:solidFill>
              </a:rPr>
              <a:t>Result Handling:</a:t>
            </a:r>
            <a:r>
              <a:rPr b="1" lang="en">
                <a:solidFill>
                  <a:srgbClr val="333333"/>
                </a:solidFill>
              </a:rPr>
              <a:t> </a:t>
            </a:r>
            <a:r>
              <a:rPr b="1" lang="en" sz="1200">
                <a:solidFill>
                  <a:srgbClr val="333333"/>
                </a:solidFill>
              </a:rPr>
              <a:t>Manages the result from image selection or camera capture intents, processing the image accordingly and updating the UI.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33333"/>
                </a:solidFill>
              </a:rPr>
              <a:t>Data Model:</a:t>
            </a:r>
            <a:r>
              <a:rPr b="1" lang="en">
                <a:solidFill>
                  <a:srgbClr val="333333"/>
                </a:solidFill>
              </a:rPr>
              <a:t> </a:t>
            </a:r>
            <a:r>
              <a:rPr b="1" lang="en" sz="1200">
                <a:solidFill>
                  <a:srgbClr val="333333"/>
                </a:solidFill>
              </a:rPr>
              <a:t>Includes a data class (`</a:t>
            </a:r>
            <a:r>
              <a:rPr b="1" lang="en" sz="1200">
                <a:solidFill>
                  <a:srgbClr val="333333"/>
                </a:solidFill>
              </a:rPr>
              <a:t>Preprocessed Image Response</a:t>
            </a:r>
            <a:r>
              <a:rPr b="1" lang="en" sz="1200">
                <a:solidFill>
                  <a:srgbClr val="333333"/>
                </a:solidFill>
              </a:rPr>
              <a:t>`) for parsing the processed image URL from the JSON response, annotated with `SerializedName` to map JSON field names to Kotlin properties.</a:t>
            </a:r>
            <a:endParaRPr b="1"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430475"/>
            <a:ext cx="1726800" cy="37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685175" y="1524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 Programming</a:t>
            </a:r>
            <a:endParaRPr/>
          </a:p>
        </p:txBody>
      </p:sp>
      <p:sp>
        <p:nvSpPr>
          <p:cNvPr id="183" name="Google Shape;183;p24"/>
          <p:cNvSpPr txBox="1"/>
          <p:nvPr>
            <p:ph idx="2" type="body"/>
          </p:nvPr>
        </p:nvSpPr>
        <p:spPr>
          <a:xfrm>
            <a:off x="4795250" y="0"/>
            <a:ext cx="4179000" cy="4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&gt;For 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 side programming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we have created a 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Python-Django based API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backend and it is performing below functionality:-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-&gt;For request mapping we have created request handling end point as name “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testing”.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-&gt;This Django view function </a:t>
            </a:r>
            <a:r>
              <a:rPr b="1" lang="en" sz="1250">
                <a:solidFill>
                  <a:schemeClr val="dk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preprocess_image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designed to handle the preprocessing of uploaded images.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-&gt;It accepts image files via a POST request and preprocesses them by converting them to 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black and white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using the Python Imaging Library (PIL).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-&gt;The Preprocessed image is then encoded as a base64 string and returned as a JSON response containing the processed image URL.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-&gt;And this deployed to free web service provided environment for easily accessing and for functioning with help of Github.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1921375"/>
            <a:ext cx="4244799" cy="26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 b="0" sz="3000"/>
          </a:p>
        </p:txBody>
      </p:sp>
      <p:sp>
        <p:nvSpPr>
          <p:cNvPr id="191" name="Google Shape;191;p25"/>
          <p:cNvSpPr txBox="1"/>
          <p:nvPr/>
        </p:nvSpPr>
        <p:spPr>
          <a:xfrm>
            <a:off x="4859475" y="2172675"/>
            <a:ext cx="4232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-&gt; We can implements some more features like: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Object Recognition.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Format conversion (jpg to png).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Blurring.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cleaning.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